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950" r:id="rId2"/>
    <p:sldId id="1416" r:id="rId3"/>
    <p:sldId id="1441" r:id="rId4"/>
    <p:sldId id="1442" r:id="rId5"/>
    <p:sldId id="1443" r:id="rId6"/>
    <p:sldId id="1444" r:id="rId7"/>
    <p:sldId id="518" r:id="rId8"/>
    <p:sldId id="520" r:id="rId9"/>
    <p:sldId id="521" r:id="rId10"/>
    <p:sldId id="522" r:id="rId11"/>
    <p:sldId id="523" r:id="rId12"/>
    <p:sldId id="525" r:id="rId13"/>
    <p:sldId id="526" r:id="rId14"/>
    <p:sldId id="532" r:id="rId15"/>
    <p:sldId id="527" r:id="rId16"/>
    <p:sldId id="528" r:id="rId17"/>
    <p:sldId id="529" r:id="rId18"/>
    <p:sldId id="530" r:id="rId19"/>
    <p:sldId id="531" r:id="rId20"/>
    <p:sldId id="1429" r:id="rId21"/>
    <p:sldId id="1445" r:id="rId22"/>
    <p:sldId id="1446" r:id="rId23"/>
    <p:sldId id="1447" r:id="rId24"/>
    <p:sldId id="524" r:id="rId25"/>
    <p:sldId id="1448" r:id="rId26"/>
    <p:sldId id="1449" r:id="rId27"/>
    <p:sldId id="1450" r:id="rId28"/>
    <p:sldId id="1451" r:id="rId29"/>
    <p:sldId id="462" r:id="rId30"/>
    <p:sldId id="464" r:id="rId31"/>
    <p:sldId id="1439" r:id="rId32"/>
    <p:sldId id="1452" r:id="rId33"/>
    <p:sldId id="1453" r:id="rId34"/>
    <p:sldId id="1454" r:id="rId35"/>
    <p:sldId id="1455" r:id="rId36"/>
    <p:sldId id="838" r:id="rId37"/>
    <p:sldId id="840" r:id="rId38"/>
    <p:sldId id="1456" r:id="rId39"/>
    <p:sldId id="841" r:id="rId40"/>
    <p:sldId id="842" r:id="rId41"/>
    <p:sldId id="843" r:id="rId42"/>
    <p:sldId id="1457" r:id="rId43"/>
    <p:sldId id="954" r:id="rId44"/>
    <p:sldId id="1240" r:id="rId45"/>
    <p:sldId id="1411" r:id="rId46"/>
    <p:sldId id="1408" r:id="rId47"/>
    <p:sldId id="256" r:id="rId48"/>
    <p:sldId id="257" r:id="rId49"/>
    <p:sldId id="1237" r:id="rId50"/>
    <p:sldId id="1238" r:id="rId51"/>
    <p:sldId id="1410" r:id="rId52"/>
    <p:sldId id="1281" r:id="rId53"/>
    <p:sldId id="1339" r:id="rId54"/>
    <p:sldId id="94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1441"/>
            <p14:sldId id="1442"/>
            <p14:sldId id="1443"/>
            <p14:sldId id="1444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429"/>
            <p14:sldId id="1445"/>
            <p14:sldId id="1446"/>
            <p14:sldId id="1447"/>
            <p14:sldId id="524"/>
            <p14:sldId id="1448"/>
            <p14:sldId id="1449"/>
            <p14:sldId id="1450"/>
            <p14:sldId id="1451"/>
            <p14:sldId id="462"/>
            <p14:sldId id="464"/>
            <p14:sldId id="1439"/>
            <p14:sldId id="1452"/>
            <p14:sldId id="1453"/>
            <p14:sldId id="1454"/>
            <p14:sldId id="1455"/>
            <p14:sldId id="838"/>
            <p14:sldId id="840"/>
            <p14:sldId id="1456"/>
            <p14:sldId id="841"/>
            <p14:sldId id="842"/>
            <p14:sldId id="843"/>
            <p14:sldId id="1457"/>
            <p14:sldId id="954"/>
            <p14:sldId id="1240"/>
            <p14:sldId id="1411"/>
            <p14:sldId id="1408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 autoAdjust="0"/>
    <p:restoredTop sz="82242" autoAdjust="0"/>
  </p:normalViewPr>
  <p:slideViewPr>
    <p:cSldViewPr>
      <p:cViewPr varScale="1">
        <p:scale>
          <a:sx n="96" d="100"/>
          <a:sy n="96" d="100"/>
        </p:scale>
        <p:origin x="2340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17/11/2025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30th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chemeClr val="bg1"/>
                </a:solidFill>
                <a:effectLst/>
                <a:latin typeface="akagi_probook"/>
              </a:rPr>
              <a:t>Gratitude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7158417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Benjamin Hastings | Brandon Lake | Dante Bowe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2019 SHOUT! Music Publishing Australia; Bethel Music Publishing; Bethel Worship Publishing; Brandon Lake Music; Maverick City Publishing; Maverick City Publishing Worldwide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78262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words fall short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got nothing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could I express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gratitude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28165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C8F8A-F203-66AA-C771-A4094991F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555053-BB89-2D69-D1CC-9D577B2B0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could sing these songs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often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every song must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 never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274E6-EBDD-260E-8200-AFBDCE58FC6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0514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FAAB-1106-B3AB-57F0-EC138E3D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4B3701-05BF-7A80-7158-15DEFDCE3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47BBE-988B-DFA0-5273-15C462A018D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620546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14BF2-480A-3FD9-0FFA-FDFC1229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8AC3E9-BE47-0B32-EB26-4B7985A42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I’ve got one response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I’ve got just one move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my arms stretched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worship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11804-03CD-FB97-752E-55E598F67F6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879496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26F1-5DFC-93D2-2BD1-CC85BD5C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55E6D9-6F9C-BA1B-03FC-7377C9DA0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E8187-BC25-AA07-FA14-D2883C88224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206228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7D0CE-B467-614E-1E6B-B2CE6AADA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7992456-D825-78A2-9B7E-BC0971773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don’t you get shy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up your song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you’ve got a lion inside of those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Get up and praise the Lord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C3C7E-8616-388B-AEC4-2B19CFE948B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864336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EF65-FD1F-0603-11C2-CB85F096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0802AA-F053-D2EB-8125-AFD0EA65C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I throw up my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 You again and again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all that I have is a 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know it’s not much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I’ve nothing else fit for a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Except for a heart singing hallelujah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DECDA-9261-808F-18B7-7B4849E412E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508175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43666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Come Now </a:t>
            </a:r>
            <a:r>
              <a:rPr lang="en-GB" sz="4400" dirty="0">
                <a:solidFill>
                  <a:srgbClr val="00A3E0"/>
                </a:solidFill>
                <a:latin typeface="akagi_probook"/>
              </a:rPr>
              <a:t>Is the Time To Worship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2430948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Doerksen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1998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00431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85507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16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822848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Come now is the time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now is the time to give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just as you are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just as you are before your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63466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One day every tongue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confess You are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One day every knee will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Still the greatest treasure remains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those who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934025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Willingly we choose to surrender our lives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Willingly our knees will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all our heart soul mind and strength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8984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5357</TotalTime>
  <Words>1425</Words>
  <Application>Microsoft Office PowerPoint</Application>
  <PresentationFormat>On-screen Show (4:3)</PresentationFormat>
  <Paragraphs>271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199</cp:revision>
  <dcterms:created xsi:type="dcterms:W3CDTF">2024-09-27T16:56:29Z</dcterms:created>
  <dcterms:modified xsi:type="dcterms:W3CDTF">2025-11-17T11:58:59Z</dcterms:modified>
</cp:coreProperties>
</file>